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sldIdLst>
    <p:sldId id="270" r:id="rId5"/>
    <p:sldId id="256" r:id="rId6"/>
    <p:sldId id="257" r:id="rId7"/>
    <p:sldId id="258" r:id="rId8"/>
    <p:sldId id="259" r:id="rId9"/>
    <p:sldId id="266" r:id="rId10"/>
    <p:sldId id="268" r:id="rId11"/>
    <p:sldId id="269" r:id="rId12"/>
    <p:sldId id="267" r:id="rId13"/>
  </p:sldIdLst>
  <p:sldSz cx="9144000" cy="5143500" type="screen16x9"/>
  <p:notesSz cx="6858000" cy="9144000"/>
  <p:embeddedFontLst>
    <p:embeddedFont>
      <p:font typeface="Proxima Nova" panose="020B060402020202020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67253-BD63-4791-A902-C4351322CDF2}" v="1021" dt="2018-08-31T11:45:35.050"/>
    <p1510:client id="{93E79077-EE69-4A40-AA99-567D562AC328}" v="46" dt="2018-08-31T11:45:32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7629273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7629273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9b9925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f9b9925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9b99259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9b99259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427EF-622D-4FE2-B837-BFD160FDE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4400" b="1" dirty="0"/>
              <a:t>Take Cornell Notes on the following PowerPoint!</a:t>
            </a:r>
          </a:p>
        </p:txBody>
      </p:sp>
    </p:spTree>
    <p:extLst>
      <p:ext uri="{BB962C8B-B14F-4D97-AF65-F5344CB8AC3E}">
        <p14:creationId xmlns:p14="http://schemas.microsoft.com/office/powerpoint/2010/main" val="73028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43750" y="1464250"/>
            <a:ext cx="2478900" cy="14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rebuchet MS"/>
                <a:ea typeface="Trebuchet MS"/>
                <a:cs typeface="Trebuchet MS"/>
                <a:sym typeface="Trebuchet MS"/>
              </a:rPr>
              <a:t>Richard Connell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143750" y="3063375"/>
            <a:ext cx="3993600" cy="15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American Writer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 17 1893 - Nov 22 1949</a:t>
            </a:r>
            <a:r>
              <a:rPr lang="en" sz="2400"/>
              <a:t> </a:t>
            </a:r>
            <a:endParaRPr sz="240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142325"/>
            <a:ext cx="258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Life</a:t>
            </a:r>
            <a:endParaRPr sz="600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135125" y="1160350"/>
            <a:ext cx="4960200" cy="31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Born in Poughkeepsie, New York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Died Beverly Hills, CA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He became a sports writer at the age of 10!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Served In WW1 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Attended Harvard University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15 movies were made from his stories</a:t>
            </a:r>
            <a:endParaRPr sz="24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300" y="-62000"/>
            <a:ext cx="43438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1964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Most Dangerous Game</a:t>
            </a:r>
            <a:endParaRPr sz="300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569050" y="822500"/>
            <a:ext cx="5263200" cy="4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Published in 1924</a:t>
            </a:r>
            <a:endParaRPr sz="220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Originally a Periodical</a:t>
            </a:r>
            <a:endParaRPr sz="220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Adapted for film 8 times</a:t>
            </a:r>
            <a:endParaRPr sz="220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Adapted for radio 3 times</a:t>
            </a:r>
            <a:endParaRPr sz="220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Adapted for TV and in various well-known TV series 21 times</a:t>
            </a:r>
            <a:endParaRPr sz="220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Adapted in video games 3 times</a:t>
            </a:r>
            <a:endParaRPr sz="2200"/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Zodiac Killer and the serial killer Robert Hansen are both real-life parallels to the story </a:t>
            </a:r>
            <a:endParaRPr sz="2200"/>
          </a:p>
        </p:txBody>
      </p:sp>
      <p:pic>
        <p:nvPicPr>
          <p:cNvPr id="75" name="Google Shape;75;p15" descr="TheMostDangerousGame56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75" y="847293"/>
            <a:ext cx="3182275" cy="397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Context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98825" y="1167475"/>
            <a:ext cx="5191800" cy="36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Russian Revolution of 1917</a:t>
            </a:r>
            <a:endParaRPr sz="220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Cossacks - fierce, bloodthirsty, privileged soldiers who are unwilling to acknowledge that the rules of ordinary people apply to them. </a:t>
            </a:r>
            <a:endParaRPr sz="2200"/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Two characters in the story are Cossacks; when the ruler of Russia, Czar Nicholas II was overthrown, Cossacks were executed or exiled. </a:t>
            </a:r>
            <a:endParaRPr sz="2200"/>
          </a:p>
        </p:txBody>
      </p:sp>
      <p:pic>
        <p:nvPicPr>
          <p:cNvPr id="82" name="Google Shape;82;p16" descr="czar nic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0625" y="-48600"/>
            <a:ext cx="38533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E792-A731-46C4-9FEE-48CBC62A4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Conflict vs. External Conflict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DD5D5-9DF8-4C1A-A4ED-DDE5EE367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Conflict is a struggle between opposing forces. It is the engine that drives that plot of all stories. </a:t>
            </a:r>
          </a:p>
          <a:p>
            <a:r>
              <a:rPr lang="en-US" sz="2400" dirty="0"/>
              <a:t>Internal Conflict – occurs when a character grapples with his or her own opposing feelings, beliefs, needs, or desires</a:t>
            </a:r>
          </a:p>
          <a:p>
            <a:r>
              <a:rPr lang="en-US" sz="2400" dirty="0"/>
              <a:t>External Conflict – occurs when a character clashes with an outside force, such as another character, society, or nature</a:t>
            </a:r>
          </a:p>
        </p:txBody>
      </p:sp>
    </p:spTree>
    <p:extLst>
      <p:ext uri="{BB962C8B-B14F-4D97-AF65-F5344CB8AC3E}">
        <p14:creationId xmlns:p14="http://schemas.microsoft.com/office/powerpoint/2010/main" val="20508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67580-7637-41D6-A9BF-A20C2E2A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Conflict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189F9-A861-4A61-8AFA-8BF2C33AA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4"/>
            <a:ext cx="8520600" cy="3777559"/>
          </a:xfrm>
        </p:spPr>
        <p:txBody>
          <a:bodyPr/>
          <a:lstStyle/>
          <a:p>
            <a:r>
              <a:rPr lang="en-US" b="1" dirty="0"/>
              <a:t>Man vs. Man </a:t>
            </a:r>
            <a:r>
              <a:rPr lang="en-US" dirty="0"/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central character faces opposition from another person or group of people.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b="1" dirty="0"/>
              <a:t>Man vs. Self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central character faces an internal struggle (internal conflict). </a:t>
            </a:r>
          </a:p>
          <a:p>
            <a:pPr marL="114300" indent="0">
              <a:buNone/>
            </a:pPr>
            <a:endParaRPr lang="en-US" b="1" dirty="0"/>
          </a:p>
          <a:p>
            <a:r>
              <a:rPr lang="en-US" b="1" dirty="0"/>
              <a:t>Man vs. Society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central character or group of characters battles against traditions, institutions, or laws. </a:t>
            </a:r>
          </a:p>
          <a:p>
            <a:endParaRPr lang="en-US" b="1" dirty="0"/>
          </a:p>
          <a:p>
            <a:r>
              <a:rPr lang="en-US" b="1" dirty="0"/>
              <a:t>Man vs. Nature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central character struggles against animals, the elements, or other natural forces.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500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034-3521-4677-BC19-96D2FA38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6FCEF-A43D-4B58-A115-ECA18148C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Share notes and see if there is something interesting someone else put</a:t>
            </a:r>
          </a:p>
          <a:p>
            <a:r>
              <a:rPr lang="en-US" sz="2800" dirty="0"/>
              <a:t>Are there any facts that interested you?</a:t>
            </a:r>
          </a:p>
          <a:p>
            <a:r>
              <a:rPr lang="en-US" sz="2800" dirty="0"/>
              <a:t>Make Predictions:</a:t>
            </a:r>
          </a:p>
          <a:p>
            <a:pPr lvl="1"/>
            <a:r>
              <a:rPr lang="en-US" sz="2000" dirty="0"/>
              <a:t>Will you like this story?</a:t>
            </a:r>
          </a:p>
          <a:p>
            <a:pPr lvl="1"/>
            <a:r>
              <a:rPr lang="en-US" sz="2000" dirty="0"/>
              <a:t>Will you hate this story?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9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ADF71C-6E49-4432-8F74-BC4539A3E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3951957" cy="3416400"/>
          </a:xfrm>
        </p:spPr>
        <p:txBody>
          <a:bodyPr/>
          <a:lstStyle/>
          <a:p>
            <a:r>
              <a:rPr lang="en-US" sz="2400" dirty="0"/>
              <a:t>In three to four sentences, summarize your Cornell Notes about Richard Connell and “The Most Dangerous Game.”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F024E-F4D4-427A-A92E-54C446B9E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764" y="689707"/>
            <a:ext cx="2701306" cy="40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35820"/>
      </p:ext>
    </p:extLst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A00E7A609E5D4A8A89D7D6D4F51D3E" ma:contentTypeVersion="4" ma:contentTypeDescription="Create a new document." ma:contentTypeScope="" ma:versionID="c633362cd3d79f1e676be1184f58c51f">
  <xsd:schema xmlns:xsd="http://www.w3.org/2001/XMLSchema" xmlns:xs="http://www.w3.org/2001/XMLSchema" xmlns:p="http://schemas.microsoft.com/office/2006/metadata/properties" xmlns:ns2="b99d5a3c-491f-4c86-8631-65be1d0f2a3d" targetNamespace="http://schemas.microsoft.com/office/2006/metadata/properties" ma:root="true" ma:fieldsID="b9e5b7698ec6bdf5c1d3667940ba44b2" ns2:_="">
    <xsd:import namespace="b99d5a3c-491f-4c86-8631-65be1d0f2a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d5a3c-491f-4c86-8631-65be1d0f2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9C5AA5-5386-4CC7-AE10-8D2AC2305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9D9B7D-CA1C-4945-8B40-8A4E89023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d5a3c-491f-4c86-8631-65be1d0f2a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6B43A7-769A-476F-B1A2-FA71684C3EAE}">
  <ds:schemaRefs>
    <ds:schemaRef ds:uri="b99d5a3c-491f-4c86-8631-65be1d0f2a3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370</Words>
  <Application>Microsoft Office PowerPoint</Application>
  <PresentationFormat>On-screen Show (16:9)</PresentationFormat>
  <Paragraphs>42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Proxima Nova</vt:lpstr>
      <vt:lpstr>Arial</vt:lpstr>
      <vt:lpstr>Trebuchet MS</vt:lpstr>
      <vt:lpstr>Spearmint</vt:lpstr>
      <vt:lpstr>PowerPoint Presentation</vt:lpstr>
      <vt:lpstr>Richard Connell</vt:lpstr>
      <vt:lpstr>Life</vt:lpstr>
      <vt:lpstr>The Most Dangerous Game</vt:lpstr>
      <vt:lpstr>Historical Context</vt:lpstr>
      <vt:lpstr>Internal Conflict vs. External Conflict </vt:lpstr>
      <vt:lpstr>Other types of Conflict</vt:lpstr>
      <vt:lpstr>Group Discussion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Bellwork: Reflection</dc:title>
  <dc:creator>Hanley, Kristen</dc:creator>
  <cp:lastModifiedBy>Hanley, Kristen</cp:lastModifiedBy>
  <cp:revision>12</cp:revision>
  <dcterms:modified xsi:type="dcterms:W3CDTF">2019-09-11T22:26:20Z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0x01010094A00E7A609E5D4A8A89D7D6D4F51D3E</vt:lpwstr>
  </property>
</Properties>
</file>