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3ed51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e3ed51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2cde2272673f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2cde2272673f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3ed51fe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3ed51fe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d8faac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d8faac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e2842e9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e2842e9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66666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52150"/>
            <a:ext cx="8520600" cy="9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Civil Rights Movement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78950" y="1092950"/>
            <a:ext cx="3386100" cy="5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1954 - 1968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87" y="1911150"/>
            <a:ext cx="7972250" cy="44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95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Civil Rights Movement</a:t>
            </a:r>
            <a:endParaRPr sz="300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90050" y="727175"/>
            <a:ext cx="8520600" cy="3937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Struggle for social justice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Fighting against discrimination towards the Black community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Racial discrimination: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Education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Employment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Housing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Military service 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" sz="2400">
                <a:solidFill>
                  <a:srgbClr val="000000"/>
                </a:solidFill>
              </a:rPr>
              <a:t>Voting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25" y="1730600"/>
            <a:ext cx="5277400" cy="35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94000"/>
            <a:ext cx="8520600" cy="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Civil Rights Movement 1960s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67150" y="685000"/>
            <a:ext cx="5559900" cy="44586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Most politically active and dramatic decades of history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Two main trigger events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The Death of Emmett Till (Aug. 28, 1955)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The Arrest of Rosa Parks (Dec. 1, 1955)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Led to sit-ins, protests, marches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u="sng">
                <a:solidFill>
                  <a:srgbClr val="000000"/>
                </a:solidFill>
              </a:rPr>
              <a:t>President: </a:t>
            </a:r>
            <a:r>
              <a:rPr lang="en" sz="2200">
                <a:solidFill>
                  <a:srgbClr val="000000"/>
                </a:solidFill>
              </a:rPr>
              <a:t>John F. Kennedy (assassinated Nov. 22, 1962)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u="sng">
                <a:solidFill>
                  <a:srgbClr val="000000"/>
                </a:solidFill>
              </a:rPr>
              <a:t>Vice President: </a:t>
            </a:r>
            <a:r>
              <a:rPr lang="en" sz="2200">
                <a:solidFill>
                  <a:srgbClr val="000000"/>
                </a:solidFill>
              </a:rPr>
              <a:t>Lyndon Johnson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 u="sng">
                <a:solidFill>
                  <a:srgbClr val="000000"/>
                </a:solidFill>
              </a:rPr>
              <a:t>Prominent Leaders:</a:t>
            </a:r>
            <a:r>
              <a:rPr lang="en" sz="2200">
                <a:solidFill>
                  <a:srgbClr val="000000"/>
                </a:solidFill>
              </a:rPr>
              <a:t> Martin Luther King Jr., Malcolm X, John Lewis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050" y="788838"/>
            <a:ext cx="3781175" cy="39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6712" y="0"/>
            <a:ext cx="42539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6708" y="0"/>
            <a:ext cx="402995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6692" y="0"/>
            <a:ext cx="387019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66698" y="0"/>
            <a:ext cx="372702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4506" y="0"/>
            <a:ext cx="373456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9">
            <a:alphaModFix/>
          </a:blip>
          <a:srcRect l="24386" r="20477"/>
          <a:stretch/>
        </p:blipFill>
        <p:spPr>
          <a:xfrm>
            <a:off x="5390675" y="0"/>
            <a:ext cx="425392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-134950" y="314900"/>
            <a:ext cx="6703200" cy="3479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116750" y="122850"/>
            <a:ext cx="63315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“I Have a Dream”</a:t>
            </a:r>
            <a:endParaRPr sz="6000">
              <a:solidFill>
                <a:srgbClr val="000000"/>
              </a:solidFill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36725" y="1658150"/>
            <a:ext cx="52311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By Martin Luther King Jr.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April 28, 1963 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84" name="Google Shape;84;p16" descr="1-19-martin-luther-king-ft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975" y="939225"/>
            <a:ext cx="5231151" cy="42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16750" y="115100"/>
            <a:ext cx="2912400" cy="1249500"/>
          </a:xfrm>
          <a:prstGeom prst="rect">
            <a:avLst/>
          </a:prstGeom>
          <a:solidFill>
            <a:srgbClr val="43434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RAMP</a:t>
            </a:r>
            <a:endParaRPr sz="4800"/>
          </a:p>
        </p:txBody>
      </p:sp>
      <p:pic>
        <p:nvPicPr>
          <p:cNvPr id="90" name="Google Shape;90;p17" descr="march ml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777" y="1146425"/>
            <a:ext cx="7105876" cy="39970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970950" y="289300"/>
            <a:ext cx="4000500" cy="24834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Role: Political Speaker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Audience: Government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Mode: Argumentative/ Inspirational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Purpose: To Persuade, To sign the Civil Rights bill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5907725" y="268050"/>
            <a:ext cx="188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Impact</a:t>
            </a:r>
            <a:endParaRPr sz="300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4695875" y="1168175"/>
            <a:ext cx="4306500" cy="37746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One year after King’s speech, the Civil Rights Act was passed by congress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250,000 people 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Continuous Marches &amp; Sit-ins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King was assassinated in Memphis, Tennessee in 1968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24175" y="1168075"/>
            <a:ext cx="4212300" cy="37746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/>
              <a:t>Location: Outside the Lincoln Memorial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/>
              <a:t>Rhetorical Devices: 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/>
              <a:t>Repetition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/>
              <a:t>Analogy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/>
              <a:t>Restatement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/>
              <a:t>Parallelism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○"/>
            </a:pPr>
            <a:r>
              <a:rPr lang="en" sz="2200"/>
              <a:t>Allusion</a:t>
            </a:r>
            <a:endParaRPr sz="2200"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277425" y="268050"/>
            <a:ext cx="410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Persuasive Techniques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A00E7A609E5D4A8A89D7D6D4F51D3E" ma:contentTypeVersion="4" ma:contentTypeDescription="Create a new document." ma:contentTypeScope="" ma:versionID="c633362cd3d79f1e676be1184f58c51f">
  <xsd:schema xmlns:xsd="http://www.w3.org/2001/XMLSchema" xmlns:xs="http://www.w3.org/2001/XMLSchema" xmlns:p="http://schemas.microsoft.com/office/2006/metadata/properties" xmlns:ns2="b99d5a3c-491f-4c86-8631-65be1d0f2a3d" targetNamespace="http://schemas.microsoft.com/office/2006/metadata/properties" ma:root="true" ma:fieldsID="b9e5b7698ec6bdf5c1d3667940ba44b2" ns2:_="">
    <xsd:import namespace="b99d5a3c-491f-4c86-8631-65be1d0f2a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d5a3c-491f-4c86-8631-65be1d0f2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A85518-ED8E-40FF-AF6A-E9BF061E9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d5a3c-491f-4c86-8631-65be1d0f2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7515E6-8819-452A-8307-EA14877733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5374FDD-20BA-41C4-B1E6-BEFA3E138E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197</Words>
  <Application>Microsoft Office PowerPoint</Application>
  <PresentationFormat>On-screen Show (16:9)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Dark</vt:lpstr>
      <vt:lpstr>The Civil Rights Movement</vt:lpstr>
      <vt:lpstr>The Civil Rights Movement</vt:lpstr>
      <vt:lpstr>The Civil Rights Movement 1960s</vt:lpstr>
      <vt:lpstr>“I Have a Dream”</vt:lpstr>
      <vt:lpstr>RAMP</vt:lpstr>
      <vt:lpstr>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Rights Movement</dc:title>
  <cp:lastModifiedBy>Hanley, Kristen</cp:lastModifiedBy>
  <cp:revision>2</cp:revision>
  <dcterms:modified xsi:type="dcterms:W3CDTF">2019-11-08T18:48:26Z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0x01010094A00E7A609E5D4A8A89D7D6D4F51D3E</vt:lpwstr>
  </property>
</Properties>
</file>