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8" r:id="rId2"/>
    <p:sldId id="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6/6/2019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929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6/6/2019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01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899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445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328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6/6/2019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312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6/6/2019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884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r>
              <a:rPr lang="en-US" dirty="0"/>
              <a:t>6/6/2019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633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r>
              <a:rPr lang="en-US" dirty="0"/>
              <a:t>6/6/2019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4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51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12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6/6/2019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021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6/6/2019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3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6/6/2019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63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6/6/2019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03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6/6/2019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050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6/6/2019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62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6/6/2019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763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F5FB2B3-0EDE-4EB4-A1B1-6CF9C7272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vs. Dynamic Characters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3423A8-57BF-4B7D-93E8-790E7C25C2D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/>
              <a:t>Static Character</a:t>
            </a:r>
          </a:p>
          <a:p>
            <a:pPr lvl="1"/>
            <a:r>
              <a:rPr lang="en-US" sz="2400" dirty="0"/>
              <a:t>A static character is one who does not undergo any important internal change throughout the story </a:t>
            </a:r>
          </a:p>
          <a:p>
            <a:pPr lvl="1"/>
            <a:r>
              <a:rPr lang="en-US" sz="2400" dirty="0"/>
              <a:t>Internal – meaning  the character’s attitude , values or outlook on life (not physical traits!)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7E1A0CE-86E1-4798-B820-71A52249CB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200" b="1" dirty="0"/>
              <a:t>Dynamic Character</a:t>
            </a:r>
          </a:p>
          <a:p>
            <a:pPr lvl="1"/>
            <a:r>
              <a:rPr lang="en-US" sz="2200" dirty="0"/>
              <a:t>A dynamic character goes through an important internal change throughout the story </a:t>
            </a:r>
          </a:p>
          <a:p>
            <a:pPr lvl="1"/>
            <a:r>
              <a:rPr lang="en-US" sz="2200" dirty="0"/>
              <a:t>Dynamic characters change their attitude, view a situation differently and have different values than in the beginning of the story </a:t>
            </a:r>
          </a:p>
        </p:txBody>
      </p:sp>
    </p:spTree>
    <p:extLst>
      <p:ext uri="{BB962C8B-B14F-4D97-AF65-F5344CB8AC3E}">
        <p14:creationId xmlns:p14="http://schemas.microsoft.com/office/powerpoint/2010/main" val="3857063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62E72-451D-49F4-A95E-C626426AF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Using text-evidence to show Character Development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4EA99-BA84-4922-B581-D4A1EDAA3D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42545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In the beginning of the story, the character felt/thought/believed…..</a:t>
            </a:r>
          </a:p>
          <a:p>
            <a:pPr lvl="1"/>
            <a:r>
              <a:rPr lang="en-US" sz="2400" dirty="0"/>
              <a:t>According to the text,” </a:t>
            </a:r>
            <a:r>
              <a:rPr lang="en-US" sz="2400" b="1" dirty="0"/>
              <a:t>PROVIDE A QUOTE</a:t>
            </a:r>
            <a:r>
              <a:rPr lang="en-US" sz="2400" dirty="0"/>
              <a:t>”</a:t>
            </a:r>
          </a:p>
          <a:p>
            <a:r>
              <a:rPr lang="en-US" sz="2600" dirty="0"/>
              <a:t>At the end of the story, the character felt/thought/believed…..</a:t>
            </a:r>
          </a:p>
          <a:p>
            <a:pPr lvl="1"/>
            <a:r>
              <a:rPr lang="en-US" sz="2400" dirty="0"/>
              <a:t>According to the text, “</a:t>
            </a:r>
            <a:r>
              <a:rPr lang="en-US" sz="2400" b="1" dirty="0"/>
              <a:t>PROVIDE A QUOTE</a:t>
            </a:r>
            <a:r>
              <a:rPr lang="en-US" sz="2400" dirty="0"/>
              <a:t>”</a:t>
            </a:r>
          </a:p>
          <a:p>
            <a:pPr marL="0" indent="0">
              <a:buNone/>
            </a:pPr>
            <a:r>
              <a:rPr lang="en-US" sz="2600" dirty="0"/>
              <a:t>This person is a STATIC character because….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4D965C-F728-4DEA-90EA-AA43032283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4115352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In the beginning of the story, the character felt/thought/believed…..</a:t>
            </a:r>
          </a:p>
          <a:p>
            <a:pPr lvl="1"/>
            <a:r>
              <a:rPr lang="en-US" sz="2400" dirty="0"/>
              <a:t>According to the text,” </a:t>
            </a:r>
            <a:r>
              <a:rPr lang="en-US" sz="2400" b="1" dirty="0"/>
              <a:t>PROVIDE A QUOTE</a:t>
            </a:r>
            <a:r>
              <a:rPr lang="en-US" sz="2400" dirty="0"/>
              <a:t>”</a:t>
            </a:r>
          </a:p>
          <a:p>
            <a:r>
              <a:rPr lang="en-US" sz="2600" dirty="0"/>
              <a:t>At the end of the story, the character felt/thought/believed…..</a:t>
            </a:r>
          </a:p>
          <a:p>
            <a:pPr lvl="1"/>
            <a:r>
              <a:rPr lang="en-US" sz="2400" dirty="0"/>
              <a:t>According to the text, “</a:t>
            </a:r>
            <a:r>
              <a:rPr lang="en-US" sz="2400" b="1" dirty="0"/>
              <a:t>PROVIDE A QUOTE</a:t>
            </a:r>
            <a:r>
              <a:rPr lang="en-US" sz="2400" dirty="0"/>
              <a:t>”</a:t>
            </a:r>
          </a:p>
          <a:p>
            <a:pPr marL="0" indent="0">
              <a:buNone/>
            </a:pPr>
            <a:r>
              <a:rPr lang="en-US" sz="2600" dirty="0"/>
              <a:t>This person is a DYNAMIC character because….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465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 Boardroom</vt:lpstr>
      <vt:lpstr>Static vs. Dynamic Characters </vt:lpstr>
      <vt:lpstr>Using text-evidence to show Character Development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 vs. Dynamic Characters </dc:title>
  <dc:creator>Hanley, Kristen</dc:creator>
  <cp:lastModifiedBy>Hanley, Kristen</cp:lastModifiedBy>
  <cp:revision>1</cp:revision>
  <dcterms:created xsi:type="dcterms:W3CDTF">2019-10-16T16:29:00Z</dcterms:created>
  <dcterms:modified xsi:type="dcterms:W3CDTF">2019-10-16T16:29:27Z</dcterms:modified>
</cp:coreProperties>
</file>