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How to analyze a writing prompt</a:t>
            </a:r>
          </a:p>
        </p:txBody>
      </p:sp>
    </p:spTree>
    <p:extLst>
      <p:ext uri="{BB962C8B-B14F-4D97-AF65-F5344CB8AC3E}">
        <p14:creationId xmlns:p14="http://schemas.microsoft.com/office/powerpoint/2010/main" val="42036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3" y="1076640"/>
            <a:ext cx="7318956" cy="5494954"/>
          </a:xfrm>
        </p:spPr>
      </p:pic>
    </p:spTree>
    <p:extLst>
      <p:ext uri="{BB962C8B-B14F-4D97-AF65-F5344CB8AC3E}">
        <p14:creationId xmlns:p14="http://schemas.microsoft.com/office/powerpoint/2010/main" val="392666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56" y="1229711"/>
            <a:ext cx="7073078" cy="5310352"/>
          </a:xfrm>
        </p:spPr>
      </p:pic>
    </p:spTree>
    <p:extLst>
      <p:ext uri="{BB962C8B-B14F-4D97-AF65-F5344CB8AC3E}">
        <p14:creationId xmlns:p14="http://schemas.microsoft.com/office/powerpoint/2010/main" val="102389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3" y="1324462"/>
            <a:ext cx="7370348" cy="5533538"/>
          </a:xfrm>
        </p:spPr>
      </p:pic>
    </p:spTree>
    <p:extLst>
      <p:ext uri="{BB962C8B-B14F-4D97-AF65-F5344CB8AC3E}">
        <p14:creationId xmlns:p14="http://schemas.microsoft.com/office/powerpoint/2010/main" val="191222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81" y="1261241"/>
            <a:ext cx="6852453" cy="5139340"/>
          </a:xfrm>
        </p:spPr>
      </p:pic>
    </p:spTree>
    <p:extLst>
      <p:ext uri="{BB962C8B-B14F-4D97-AF65-F5344CB8AC3E}">
        <p14:creationId xmlns:p14="http://schemas.microsoft.com/office/powerpoint/2010/main" val="356632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22" y="1387366"/>
            <a:ext cx="7010078" cy="5263054"/>
          </a:xfrm>
        </p:spPr>
      </p:pic>
    </p:spTree>
    <p:extLst>
      <p:ext uri="{BB962C8B-B14F-4D97-AF65-F5344CB8AC3E}">
        <p14:creationId xmlns:p14="http://schemas.microsoft.com/office/powerpoint/2010/main" val="123073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50" y="1072055"/>
            <a:ext cx="7349560" cy="5517931"/>
          </a:xfrm>
        </p:spPr>
      </p:pic>
    </p:spTree>
    <p:extLst>
      <p:ext uri="{BB962C8B-B14F-4D97-AF65-F5344CB8AC3E}">
        <p14:creationId xmlns:p14="http://schemas.microsoft.com/office/powerpoint/2010/main" val="213689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49" y="1340069"/>
            <a:ext cx="6884088" cy="5168462"/>
          </a:xfrm>
        </p:spPr>
      </p:pic>
    </p:spTree>
    <p:extLst>
      <p:ext uri="{BB962C8B-B14F-4D97-AF65-F5344CB8AC3E}">
        <p14:creationId xmlns:p14="http://schemas.microsoft.com/office/powerpoint/2010/main" val="316671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3ADA-B887-4C53-870D-268EE356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Practice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6FC60-3C15-4EE3-AD98-D846B432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56509"/>
            <a:ext cx="8825659" cy="365152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Break down each prompt on the practice sheet</a:t>
            </a:r>
          </a:p>
          <a:p>
            <a:pPr lvl="1"/>
            <a:r>
              <a:rPr lang="en-US" sz="2000" dirty="0"/>
              <a:t>Circle the verbs that tell you what to do</a:t>
            </a:r>
          </a:p>
          <a:p>
            <a:pPr lvl="1"/>
            <a:r>
              <a:rPr lang="en-US" sz="2000" dirty="0"/>
              <a:t>Place a box around the intended audience </a:t>
            </a:r>
          </a:p>
          <a:p>
            <a:pPr lvl="1"/>
            <a:r>
              <a:rPr lang="en-US" sz="2000" dirty="0"/>
              <a:t>Underline what you are supposed to do </a:t>
            </a:r>
          </a:p>
          <a:p>
            <a:endParaRPr lang="en-US" sz="2400" dirty="0"/>
          </a:p>
          <a:p>
            <a:r>
              <a:rPr lang="en-US" sz="2400" dirty="0"/>
              <a:t>Once you have marked up your prompt, write which type of essay you would be doing (Informative or Argumentative) and what the essay is going to be about </a:t>
            </a:r>
          </a:p>
        </p:txBody>
      </p:sp>
    </p:spTree>
    <p:extLst>
      <p:ext uri="{BB962C8B-B14F-4D97-AF65-F5344CB8AC3E}">
        <p14:creationId xmlns:p14="http://schemas.microsoft.com/office/powerpoint/2010/main" val="2332237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21183</TotalTime>
  <Words>70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How to analyze a writing prompt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Prompt Practice  </vt:lpstr>
    </vt:vector>
  </TitlesOfParts>
  <Company>Polk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analyze a writing prompt</dc:title>
  <dc:creator>Hanley, Kristen</dc:creator>
  <cp:lastModifiedBy>Hanley, Kristen</cp:lastModifiedBy>
  <cp:revision>8</cp:revision>
  <dcterms:created xsi:type="dcterms:W3CDTF">2016-09-20T12:46:21Z</dcterms:created>
  <dcterms:modified xsi:type="dcterms:W3CDTF">2019-03-08T18:45:40Z</dcterms:modified>
</cp:coreProperties>
</file>